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373" r:id="rId2"/>
    <p:sldId id="412" r:id="rId3"/>
    <p:sldId id="413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ie Fledermaus (22.12.2021)" id="{7EF6A486-F13A-4772-A36B-9BBBFD258222}">
          <p14:sldIdLst>
            <p14:sldId id="373"/>
            <p14:sldId id="412"/>
            <p14:sldId id="413"/>
          </p14:sldIdLst>
        </p14:section>
        <p14:section name="Default Section" id="{2B031893-8C69-8344-B866-803962EBDB69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2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00" y="16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11/4/23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786D20EB-D30E-4FF4-2695-2BE692FDC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45" y="643466"/>
            <a:ext cx="4178299" cy="5571066"/>
          </a:xfrm>
          <a:prstGeom prst="rect">
            <a:avLst/>
          </a:prstGeom>
        </p:spPr>
      </p:pic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DF771545-BCD4-2210-A357-3A8B4A314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446671" y="1367705"/>
            <a:ext cx="5571066" cy="412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00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674E02B5-2148-B0D3-C4EF-CF727508E6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35" r="8451"/>
          <a:stretch/>
        </p:blipFill>
        <p:spPr>
          <a:xfrm>
            <a:off x="20" y="-1"/>
            <a:ext cx="6498537" cy="6858000"/>
          </a:xfrm>
          <a:prstGeom prst="rect">
            <a:avLst/>
          </a:prstGeo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D96259EC-91EE-178E-1CE3-FFCC98CA61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46" r="22700"/>
          <a:stretch/>
        </p:blipFill>
        <p:spPr>
          <a:xfrm>
            <a:off x="6498557" y="-1"/>
            <a:ext cx="340744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54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Boden, drinnen, Esstisch enthält.&#10;&#10;Automatisch generierte Beschreibung">
            <a:extLst>
              <a:ext uri="{FF2B5EF4-FFF2-40B4-BE49-F238E27FC236}">
                <a16:creationId xmlns:a16="http://schemas.microsoft.com/office/drawing/2014/main" id="{4A00AC05-D676-79C8-69B8-78D10C9870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41" r="3606" b="1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CD7FA496-1E09-8895-8C2B-637E169090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62" r="2" b="8548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5" name="Grafik 4" descr="Ein Bild, das Text, Gebäude enthält.&#10;&#10;Automatisch generierte Beschreibung">
            <a:extLst>
              <a:ext uri="{FF2B5EF4-FFF2-40B4-BE49-F238E27FC236}">
                <a16:creationId xmlns:a16="http://schemas.microsoft.com/office/drawing/2014/main" id="{CCA06977-A424-4EA1-DF71-7F7EE35834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82" r="26505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29701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Macintosh PowerPoint</Application>
  <PresentationFormat>A4 Paper (210x297 mm)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2023-06-11T09:33:33Z</cp:lastPrinted>
  <dcterms:created xsi:type="dcterms:W3CDTF">2022-11-07T20:45:57Z</dcterms:created>
  <dcterms:modified xsi:type="dcterms:W3CDTF">2023-11-04T11:21:18Z</dcterms:modified>
</cp:coreProperties>
</file>

<file path=docProps/thumbnail.jpeg>
</file>